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18" roundtripDataSignature="AMtx7mglVbW9ZzkndpTasDjosAq1nW6Z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4002" cy="5103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18" name="Google Shape;118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19" name="Google Shape;11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4002" cy="5103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25" name="Google Shape;125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26" name="Google Shape;12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4002" cy="5103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32" name="Google Shape;132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33" name="Google Shape;133;p12"/>
          <p:cNvPicPr preferRelativeResize="0"/>
          <p:nvPr/>
        </p:nvPicPr>
        <p:blipFill rotWithShape="1">
          <a:blip r:embed="rId3">
            <a:alphaModFix/>
          </a:blip>
          <a:srcRect b="0" l="39" r="39" t="0"/>
          <a:stretch/>
        </p:blipFill>
        <p:spPr>
          <a:xfrm>
            <a:off x="0" y="19936"/>
            <a:ext cx="9144001" cy="5111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62" name="Google Shape;62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63" name="Google Shape;6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4002" cy="5103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69" name="Google Shape;69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70" name="Google Shape;7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4002" cy="5103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76" name="Google Shape;76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77" name="Google Shape;7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4002" cy="5103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83" name="Google Shape;83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84" name="Google Shape;8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4002" cy="5103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90" name="Google Shape;90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91" name="Google Shape;91;p6"/>
          <p:cNvPicPr preferRelativeResize="0"/>
          <p:nvPr/>
        </p:nvPicPr>
        <p:blipFill rotWithShape="1">
          <a:blip r:embed="rId3">
            <a:alphaModFix/>
          </a:blip>
          <a:srcRect b="139" l="0" r="0" t="129"/>
          <a:stretch/>
        </p:blipFill>
        <p:spPr>
          <a:xfrm>
            <a:off x="0" y="-7"/>
            <a:ext cx="9144000" cy="5094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97" name="Google Shape;97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98" name="Google Shape;9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4002" cy="5103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04" name="Google Shape;104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05" name="Google Shape;10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4002" cy="5103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11" name="Google Shape;111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12" name="Google Shape;11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4002" cy="5103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